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1/09/2018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9843" y="404735"/>
            <a:ext cx="11587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Lo organización como sistema abierto</a:t>
            </a:r>
          </a:p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(con </a:t>
            </a:r>
            <a:r>
              <a:rPr lang="es-CO" sz="4000" b="1" dirty="0" smtClean="0">
                <a:latin typeface="Algerian" panose="04020705040A02060702" pitchFamily="82" charset="0"/>
              </a:rPr>
              <a:t>e</a:t>
            </a:r>
            <a:r>
              <a:rPr lang="es-CO" sz="1200" b="1" dirty="0" smtClean="0">
                <a:latin typeface="Algerian" panose="04020705040A02060702" pitchFamily="82" charset="0"/>
              </a:rPr>
              <a:t>ntrada</a:t>
            </a:r>
            <a:r>
              <a:rPr lang="es-CO" sz="4000" b="1" dirty="0" smtClean="0">
                <a:latin typeface="Algerian" panose="04020705040A02060702" pitchFamily="82" charset="0"/>
              </a:rPr>
              <a:t>-p</a:t>
            </a:r>
            <a:r>
              <a:rPr lang="es-CO" sz="1200" b="1" dirty="0" smtClean="0">
                <a:latin typeface="Algerian" panose="04020705040A02060702" pitchFamily="82" charset="0"/>
              </a:rPr>
              <a:t>roceso</a:t>
            </a:r>
            <a:r>
              <a:rPr lang="es-CO" sz="4000" b="1" dirty="0" smtClean="0">
                <a:latin typeface="Algerian" panose="04020705040A02060702" pitchFamily="82" charset="0"/>
              </a:rPr>
              <a:t>-s</a:t>
            </a:r>
            <a:r>
              <a:rPr lang="es-CO" sz="1200" b="1" dirty="0" smtClean="0">
                <a:latin typeface="Algerian" panose="04020705040A02060702" pitchFamily="82" charset="0"/>
              </a:rPr>
              <a:t>alida</a:t>
            </a:r>
            <a:r>
              <a:rPr lang="es-CO" sz="4000" b="1" dirty="0" smtClean="0">
                <a:latin typeface="Algerian" panose="04020705040A02060702" pitchFamily="82" charset="0"/>
              </a:rPr>
              <a:t>-r</a:t>
            </a:r>
            <a:r>
              <a:rPr lang="es-CO" sz="1200" b="1" dirty="0" smtClean="0">
                <a:latin typeface="Algerian" panose="04020705040A02060702" pitchFamily="82" charset="0"/>
              </a:rPr>
              <a:t>etroalimentación</a:t>
            </a:r>
            <a:r>
              <a:rPr lang="es-CO" sz="4000" b="1" dirty="0" smtClean="0">
                <a:latin typeface="Algerian" panose="04020705040A02060702" pitchFamily="82" charset="0"/>
              </a:rPr>
              <a:t>-A</a:t>
            </a:r>
            <a:r>
              <a:rPr lang="es-CO" sz="1200" b="1" dirty="0" smtClean="0">
                <a:latin typeface="Algerian" panose="04020705040A02060702" pitchFamily="82" charset="0"/>
              </a:rPr>
              <a:t>mbiente</a:t>
            </a:r>
            <a:r>
              <a:rPr lang="es-CO" sz="4000" b="1" dirty="0" smtClean="0">
                <a:latin typeface="Algerian" panose="04020705040A02060702" pitchFamily="82" charset="0"/>
              </a:rPr>
              <a:t>)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9843" y="2070000"/>
            <a:ext cx="117972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u="sng" dirty="0" smtClean="0"/>
              <a:t>Organización</a:t>
            </a:r>
            <a:r>
              <a:rPr lang="es-CO" sz="3000" dirty="0" smtClean="0"/>
              <a:t>: Es la acción y el efecto de articular, disponer y hacer operativo un conjunto de medios, factores o elementos para la consecución de un fin.</a:t>
            </a:r>
          </a:p>
          <a:p>
            <a:endParaRPr lang="es-CO" sz="3000" dirty="0"/>
          </a:p>
          <a:p>
            <a:r>
              <a:rPr lang="es-CO" sz="3000" dirty="0" smtClean="0"/>
              <a:t>Consiste en ensamblar y coordinar los recursos humanos, financieros, físicos, especificar responsabilidades y organizar la información que permitan alcanzar la meta.</a:t>
            </a:r>
            <a:endParaRPr lang="es-CO" sz="3000" dirty="0"/>
          </a:p>
          <a:p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673463"/>
            <a:ext cx="117972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000" dirty="0"/>
              <a:t>La empresa es reconocida como sistema abierto y cambiante que se encuentra completamente influenciado por el ambiente externo, donde toda su actividad interna gira alrededor de dichas necesidades.  </a:t>
            </a:r>
            <a:endParaRPr lang="es-CO" sz="3000" dirty="0" smtClean="0"/>
          </a:p>
          <a:p>
            <a:pPr algn="just"/>
            <a:endParaRPr lang="es-CO" sz="3000" dirty="0"/>
          </a:p>
          <a:p>
            <a:pPr algn="just"/>
            <a:r>
              <a:rPr lang="es-CO" sz="3000" dirty="0" smtClean="0"/>
              <a:t>La </a:t>
            </a:r>
            <a:r>
              <a:rPr lang="es-CO" sz="3000" dirty="0"/>
              <a:t>empresa recibe para su funcionamiento entradas como materiales o insumos, aportes financieros, información, capital humano, entre otros que al ser enviadas al interior de la empresa se procesan, siendo modificadas hasta conseguir la salida que son ajustadas acorde a unos límites que posee el sistema empresarial y que son </a:t>
            </a:r>
            <a:r>
              <a:rPr lang="es-CO" sz="3000" dirty="0" smtClean="0"/>
              <a:t>auto controladas </a:t>
            </a:r>
            <a:r>
              <a:rPr lang="es-CO" sz="3000" dirty="0"/>
              <a:t>por el mismo sistema hasta conseguir sus objetivos.</a:t>
            </a:r>
          </a:p>
        </p:txBody>
      </p:sp>
    </p:spTree>
    <p:extLst>
      <p:ext uri="{BB962C8B-B14F-4D97-AF65-F5344CB8AC3E}">
        <p14:creationId xmlns:p14="http://schemas.microsoft.com/office/powerpoint/2010/main" val="23456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34911" y="1969502"/>
            <a:ext cx="11797259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419" sz="2500" dirty="0" smtClean="0"/>
              <a:t>Así como una empresa, nuestro organismo tiene múltiples sistemas que trabajan de forma conjunta, pero cada uno de ellos tienen varias funciones o tareas que deben ejecutarse para alcanzar el objetivo, por lo tanto, debemos cuidarlo de tal manera que ésta máquina sincronizada funcione adecuadamente.</a:t>
            </a:r>
          </a:p>
          <a:p>
            <a:pPr algn="just"/>
            <a:endParaRPr lang="es-419" sz="2500" dirty="0"/>
          </a:p>
          <a:p>
            <a:pPr algn="just"/>
            <a:r>
              <a:rPr lang="es-419" sz="2500" dirty="0" smtClean="0"/>
              <a:t>Por lo tanto a continuación se desarrollará un ejercicio con uno de nuestros sistemas.</a:t>
            </a:r>
            <a:endParaRPr lang="es-419" sz="25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39843" y="404735"/>
            <a:ext cx="11587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Nuestro organismo sistema abierto</a:t>
            </a:r>
          </a:p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(con e-p-s-r-A)</a:t>
            </a:r>
            <a:endParaRPr lang="es-CO" sz="4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68163" y="1072474"/>
            <a:ext cx="117972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Ejercicio  </a:t>
            </a:r>
            <a:endParaRPr lang="es-419" dirty="0"/>
          </a:p>
          <a:p>
            <a:r>
              <a:rPr lang="es-CO" dirty="0"/>
              <a:t> </a:t>
            </a:r>
            <a:endParaRPr lang="es-419" dirty="0"/>
          </a:p>
          <a:p>
            <a:r>
              <a:rPr lang="es-CO" dirty="0"/>
              <a:t>Utilizando el sistema </a:t>
            </a:r>
            <a:r>
              <a:rPr lang="es-CO" dirty="0" smtClean="0"/>
              <a:t>digestivo (Boca, Faringe, esófago, estómago, intestino delgado e intestino grueso) </a:t>
            </a:r>
            <a:r>
              <a:rPr lang="es-CO" dirty="0"/>
              <a:t>como subsistema del cuerpo humano </a:t>
            </a:r>
            <a:r>
              <a:rPr lang="es-CO" dirty="0" smtClean="0"/>
              <a:t>(Consulte la función de cada uno antes de continuar)</a:t>
            </a:r>
            <a:endParaRPr lang="es-419" dirty="0"/>
          </a:p>
          <a:p>
            <a:r>
              <a:rPr lang="es-CO" dirty="0"/>
              <a:t> </a:t>
            </a:r>
            <a:endParaRPr lang="es-419" dirty="0"/>
          </a:p>
          <a:p>
            <a:pPr lvl="0" fontAlgn="base"/>
            <a:r>
              <a:rPr lang="es-CO" dirty="0" smtClean="0"/>
              <a:t>1. Realizar </a:t>
            </a:r>
            <a:r>
              <a:rPr lang="es-CO" dirty="0"/>
              <a:t>una matriz que contenga cinco columnas para ubicar en ella los elementos del sistema de </a:t>
            </a:r>
            <a:r>
              <a:rPr lang="es-CO" smtClean="0"/>
              <a:t>información (</a:t>
            </a:r>
            <a:r>
              <a:rPr lang="es-CO" dirty="0"/>
              <a:t>entrada, proceso, salida, retroalimentación, ambiente) y aplicarlo a dicho subsistema de forma detallada y analítica. </a:t>
            </a:r>
            <a:endParaRPr lang="es-419" dirty="0"/>
          </a:p>
          <a:p>
            <a:pPr lvl="0" fontAlgn="base"/>
            <a:r>
              <a:rPr lang="es-CO" dirty="0" smtClean="0"/>
              <a:t>2. De </a:t>
            </a:r>
            <a:r>
              <a:rPr lang="es-CO" dirty="0"/>
              <a:t>qué forma se presenta la entropía </a:t>
            </a:r>
            <a:endParaRPr lang="es-419" dirty="0"/>
          </a:p>
          <a:p>
            <a:pPr lvl="0" fontAlgn="base"/>
            <a:r>
              <a:rPr lang="es-CO" dirty="0" smtClean="0"/>
              <a:t>3. De </a:t>
            </a:r>
            <a:r>
              <a:rPr lang="es-CO" dirty="0"/>
              <a:t>qué forma se presenta la </a:t>
            </a:r>
            <a:r>
              <a:rPr lang="es-CO" dirty="0" err="1"/>
              <a:t>negentropía</a:t>
            </a:r>
            <a:r>
              <a:rPr lang="es-CO" dirty="0"/>
              <a:t> </a:t>
            </a:r>
            <a:endParaRPr lang="es-419" dirty="0"/>
          </a:p>
          <a:p>
            <a:pPr lvl="0" fontAlgn="base"/>
            <a:r>
              <a:rPr lang="es-CO" dirty="0" smtClean="0"/>
              <a:t>4. Con </a:t>
            </a:r>
            <a:r>
              <a:rPr lang="es-CO" dirty="0"/>
              <a:t>qué otros subsistemas del cuerpo humano se interrelaciona el sistema digestivo de forma sinérgica </a:t>
            </a:r>
            <a:endParaRPr lang="es-419" dirty="0"/>
          </a:p>
          <a:p>
            <a:pPr lvl="0" fontAlgn="base"/>
            <a:r>
              <a:rPr lang="es-CO" dirty="0" smtClean="0"/>
              <a:t>5. Qué </a:t>
            </a:r>
            <a:r>
              <a:rPr lang="es-CO" dirty="0"/>
              <a:t>sucede con los demás subsistemas del cuerpo humano, en caso de que el subsistema digestivo, no les suministre energía. </a:t>
            </a:r>
            <a:endParaRPr lang="es-419" dirty="0"/>
          </a:p>
          <a:p>
            <a:pPr lvl="0" fontAlgn="base"/>
            <a:r>
              <a:rPr lang="es-CO" dirty="0" smtClean="0"/>
              <a:t>6. Cómo </a:t>
            </a:r>
            <a:r>
              <a:rPr lang="es-CO" dirty="0"/>
              <a:t>se representa en el ejemplo anterior la Homeóstasis.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984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670</TotalTime>
  <Words>384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35</cp:revision>
  <dcterms:created xsi:type="dcterms:W3CDTF">2014-02-10T13:25:25Z</dcterms:created>
  <dcterms:modified xsi:type="dcterms:W3CDTF">2018-09-01T19:53:24Z</dcterms:modified>
</cp:coreProperties>
</file>